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08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28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43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15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29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337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27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9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10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18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488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DCC5-22B1-442E-A43D-EC6BAC640BB2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88F5F-5813-4F45-AD8F-C0A3EFA0BE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615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Tilluu</a:t>
            </a:r>
            <a:r>
              <a:rPr lang="en-US" dirty="0" smtClean="0"/>
              <a:t> </a:t>
            </a:r>
            <a:r>
              <a:rPr lang="en-US" dirty="0" err="1" smtClean="0"/>
              <a:t>Kaa</a:t>
            </a:r>
            <a:r>
              <a:rPr lang="en-US" dirty="0" smtClean="0"/>
              <a:t> </a:t>
            </a:r>
            <a:r>
              <a:rPr lang="en-US" dirty="0" err="1" smtClean="0"/>
              <a:t>Bhutta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टिल्लू</a:t>
            </a:r>
            <a:r>
              <a:rPr lang="en-US" dirty="0" smtClean="0"/>
              <a:t> </a:t>
            </a:r>
            <a:r>
              <a:rPr lang="en-US" dirty="0" err="1" smtClean="0"/>
              <a:t>का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भुट्टा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884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टिल्लू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का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भुट्टा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IN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050131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1200" dirty="0" err="1" smtClean="0"/>
              <a:t>गिलहरी</a:t>
            </a:r>
            <a:endParaRPr lang="en-IN" sz="11200" dirty="0" smtClean="0"/>
          </a:p>
          <a:p>
            <a:endParaRPr lang="en-IN" sz="1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गिलहरी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98030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5" descr="C:\Users\sns.CSTAFF2NDFLOOR\Desktop\pexels-e-a-461258-1161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059544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05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गुल्लू</a:t>
            </a:r>
            <a:r>
              <a:rPr lang="en-US" b="1" dirty="0" smtClean="0">
                <a:solidFill>
                  <a:schemeClr val="accent2"/>
                </a:solidFill>
              </a:rPr>
              <a:t> , </a:t>
            </a:r>
            <a:r>
              <a:rPr lang="en-US" b="1" dirty="0" err="1" smtClean="0">
                <a:solidFill>
                  <a:schemeClr val="accent2"/>
                </a:solidFill>
              </a:rPr>
              <a:t>बुल्लू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और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टिल्लू</a:t>
            </a:r>
            <a:endParaRPr lang="en-IN" b="1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AutoShape 2" descr="3,000+ Best Squirrel Photos · 100% Free Download · Pexel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83632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6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भुट्टे</a:t>
            </a:r>
            <a:r>
              <a:rPr lang="en-US" dirty="0" smtClean="0"/>
              <a:t> </a:t>
            </a:r>
            <a:r>
              <a:rPr lang="en-US" dirty="0" err="1" smtClean="0"/>
              <a:t>के</a:t>
            </a:r>
            <a:r>
              <a:rPr lang="en-US" dirty="0" smtClean="0"/>
              <a:t> </a:t>
            </a:r>
            <a:r>
              <a:rPr lang="en-US" dirty="0" err="1" smtClean="0"/>
              <a:t>खेत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भुट्टे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खेत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आग</a:t>
            </a:r>
            <a:endParaRPr lang="en-IN" dirty="0"/>
          </a:p>
        </p:txBody>
      </p:sp>
      <p:sp>
        <p:nvSpPr>
          <p:cNvPr id="7" name="AutoShape 2" descr="C:\Users\sns.CSTAFF2NDFLOOR\Desktop\three-squirrels-close-up-shot-841417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4" descr="C:\Users\sns.CSTAFF2NDFLOOR\Desktop\three-squirrels-close-up-shot-8414177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6" descr="357 Three Squirrels Stock Photos - Free &amp; Royalty-Free Stock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40188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404177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6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छीलो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, </a:t>
            </a:r>
            <a:r>
              <a:rPr lang="en-US" dirty="0" err="1" smtClean="0">
                <a:solidFill>
                  <a:schemeClr val="accent5"/>
                </a:solidFill>
              </a:rPr>
              <a:t>भूनो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और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खाओ</a:t>
            </a:r>
            <a:endParaRPr lang="en-IN" dirty="0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9" y="2204864"/>
            <a:ext cx="371475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8880"/>
            <a:ext cx="40417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6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टिल्लू</a:t>
            </a:r>
            <a:r>
              <a:rPr lang="en-US" dirty="0" smtClean="0"/>
              <a:t> </a:t>
            </a:r>
            <a:r>
              <a:rPr lang="en-US" dirty="0" err="1" smtClean="0"/>
              <a:t>उदास</a:t>
            </a:r>
            <a:r>
              <a:rPr lang="en-US" dirty="0" smtClean="0"/>
              <a:t> </a:t>
            </a:r>
            <a:r>
              <a:rPr lang="en-US" dirty="0" err="1" smtClean="0"/>
              <a:t>हो</a:t>
            </a:r>
            <a:r>
              <a:rPr lang="en-US" dirty="0" smtClean="0"/>
              <a:t> </a:t>
            </a:r>
            <a:r>
              <a:rPr lang="en-US" dirty="0" err="1" smtClean="0"/>
              <a:t>गया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AutoShape 2" descr="Three Squirrels Pose Playfully on a Rock with Blurred Natural Background  Stock Illustration - Illustration of domestic, wildlife: 3506384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4" descr="Three Squirrels Pose Playfully on a Rock with Blurred Natural Background  Stock Illustration - Illustration of domestic, wildlife: 35063846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6" descr="Three Squirrels Pose Playfully on a Rock with Blurred Natural Background  Stock Illustration - Illustration of domestic, wildlife: 35063846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AutoShape 8" descr="Three Squirrels Pose Playfully on a Rock with Blurred Natural Background  Stock Illustration - Illustration of domestic, wildlife: 35063846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AutoShape 10" descr="Three Squirrels Pose Playfully on a Rock with Blurred Natural Background  Stock Illustration - Illustration of domestic, wildlife: 35063846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31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204864"/>
            <a:ext cx="3878833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87451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6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टिल्लू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का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भुट्टा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जल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गया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टिल्लू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का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भुट्टा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जल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गया</a:t>
            </a:r>
            <a:endParaRPr lang="en-IN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टिल्लू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उदास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dirty="0" err="1" smtClean="0">
                <a:solidFill>
                  <a:srgbClr val="00B0F0"/>
                </a:solidFill>
              </a:rPr>
              <a:t>हो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गया</a:t>
            </a:r>
            <a:endParaRPr lang="en-IN" dirty="0">
              <a:solidFill>
                <a:srgbClr val="00B0F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0417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173,200+ Squirrel Stock Photos, Pictures &amp; Royalty-Free Images - iStock |  Squirrel nuts, Funny squirrel, Squirrel aco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4864"/>
            <a:ext cx="404177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6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Moral of the </a:t>
            </a:r>
            <a:r>
              <a:rPr lang="en-US" dirty="0" smtClean="0">
                <a:solidFill>
                  <a:srgbClr val="FF0000"/>
                </a:solidFill>
              </a:rPr>
              <a:t>Story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FFC000"/>
                </a:solidFill>
              </a:rPr>
              <a:t>कहानी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की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सीख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Moral of the Story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Independent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Brotherhood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Helping others caring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Happiness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Sharing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कहानी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की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सीख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आत्मनिर्भर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rgbClr val="00B050"/>
                </a:solidFill>
              </a:rPr>
              <a:t>भा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ईचारा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rgbClr val="00B050"/>
                </a:solidFill>
              </a:rPr>
              <a:t>सहायता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की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भावना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rgbClr val="00B050"/>
                </a:solidFill>
              </a:rPr>
              <a:t>खुशी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का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मिलना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rgbClr val="00B050"/>
                </a:solidFill>
              </a:rPr>
              <a:t>बाँटकर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खाने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की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भावना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77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Tilluu Kaa Bhutta</vt:lpstr>
      <vt:lpstr>टिल्लू का भुट्टा </vt:lpstr>
      <vt:lpstr>गुल्लू , बुल्लू और टिल्लू</vt:lpstr>
      <vt:lpstr>भुट्टे के खेत</vt:lpstr>
      <vt:lpstr>छीलो , भूनो और खाओ</vt:lpstr>
      <vt:lpstr>टिल्लू उदास हो गया</vt:lpstr>
      <vt:lpstr>टिल्लू का भुट्टा जल गया</vt:lpstr>
      <vt:lpstr>Moral of the Story कहानी की सीख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Tilluu Kaa Bhutta</dc:title>
  <dc:creator>sns</dc:creator>
  <cp:lastModifiedBy>sns</cp:lastModifiedBy>
  <cp:revision>15</cp:revision>
  <dcterms:created xsi:type="dcterms:W3CDTF">2025-06-11T04:32:39Z</dcterms:created>
  <dcterms:modified xsi:type="dcterms:W3CDTF">2025-06-12T05:53:08Z</dcterms:modified>
</cp:coreProperties>
</file>